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201150A-4ABC-4F90-819A-C433303C7F75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30/03/23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F2EADA8-C816-4BB3-9DF7-512D6771A811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Editar estilos de texto Mestre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B716F5D-AAE0-4166-A3E4-025B2DB5DDD2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30/03/23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D9D4F11-5D81-4F31-B0C1-516A507EE336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Editar estilos de texto Mestre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Editar estilos de texto Mestre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C752CD4-BE63-4E43-9348-DF1F8C2D886C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30/03/23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E57B6CA-6732-4D4C-B8D8-C1F5C54FC51E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68;p1"/>
          <p:cNvSpPr/>
          <p:nvPr/>
        </p:nvSpPr>
        <p:spPr>
          <a:xfrm>
            <a:off x="0" y="6189120"/>
            <a:ext cx="12191760" cy="66672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25" name="Google Shape;64;p1"/>
          <p:cNvGrpSpPr/>
          <p:nvPr/>
        </p:nvGrpSpPr>
        <p:grpSpPr>
          <a:xfrm>
            <a:off x="2367000" y="165960"/>
            <a:ext cx="9662040" cy="5649840"/>
            <a:chOff x="2367000" y="165960"/>
            <a:chExt cx="9662040" cy="5649840"/>
          </a:xfrm>
        </p:grpSpPr>
        <p:sp>
          <p:nvSpPr>
            <p:cNvPr id="126" name="Google Shape;65;p1"/>
            <p:cNvSpPr/>
            <p:nvPr/>
          </p:nvSpPr>
          <p:spPr>
            <a:xfrm>
              <a:off x="5091120" y="4363920"/>
              <a:ext cx="6937920" cy="145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67680" rIns="67680" tIns="35280" bIns="35280">
              <a:noAutofit/>
            </a:bodyPr>
            <a:p>
              <a:pPr marL="257400" indent="-247680" algn="r">
                <a:lnSpc>
                  <a:spcPct val="100000"/>
                </a:lnSpc>
                <a:spcBef>
                  <a:spcPts val="300"/>
                </a:spcBef>
                <a:tabLst>
                  <a:tab algn="l" pos="0"/>
                </a:tabLst>
              </a:pP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Discente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: 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Fulano de Tal</a:t>
              </a:r>
              <a:endParaRPr b="0" lang="pt-BR" sz="2000" spc="-1" strike="noStrike">
                <a:latin typeface="Arial"/>
              </a:endParaRPr>
            </a:p>
            <a:p>
              <a:pPr marL="257400" indent="-247680" algn="r">
                <a:lnSpc>
                  <a:spcPct val="100000"/>
                </a:lnSpc>
                <a:spcBef>
                  <a:spcPts val="300"/>
                </a:spcBef>
                <a:tabLst>
                  <a:tab algn="l" pos="0"/>
                </a:tabLst>
              </a:pP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Orientador(a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) Prof.ª Dr.ª 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Beltrana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 da Silva</a:t>
              </a:r>
              <a:endParaRPr b="0" lang="pt-BR" sz="2000" spc="-1" strike="noStrike">
                <a:latin typeface="Arial"/>
              </a:endParaRPr>
            </a:p>
            <a:p>
              <a:pPr marL="257400" indent="-247680" algn="r">
                <a:lnSpc>
                  <a:spcPct val="100000"/>
                </a:lnSpc>
                <a:spcBef>
                  <a:spcPts val="300"/>
                </a:spcBef>
                <a:tabLst>
                  <a:tab algn="l" pos="0"/>
                </a:tabLst>
              </a:pP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Coorientador(a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) Prof. Dr. 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Ciclano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 Machado</a:t>
              </a:r>
              <a:endParaRPr b="0" lang="pt-BR" sz="2000" spc="-1" strike="noStrike">
                <a:latin typeface="Arial"/>
              </a:endParaRPr>
            </a:p>
          </p:txBody>
        </p:sp>
        <p:sp>
          <p:nvSpPr>
            <p:cNvPr id="127" name="Google Shape;69;p1"/>
            <p:cNvSpPr/>
            <p:nvPr/>
          </p:nvSpPr>
          <p:spPr>
            <a:xfrm>
              <a:off x="2367000" y="165960"/>
              <a:ext cx="7770960" cy="1029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pt-BR" sz="2400" spc="-1" strike="noStrike">
                  <a:solidFill>
                    <a:srgbClr val="548235"/>
                  </a:solidFill>
                  <a:latin typeface="Arial"/>
                </a:rPr>
                <a:t>UNIVERSIDADE FEDERAL DA GRANDE DOURADOS</a:t>
              </a:r>
              <a:endParaRPr b="0" lang="pt-BR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pt-BR" sz="2000" spc="-1" strike="noStrike">
                  <a:solidFill>
                    <a:srgbClr val="548235"/>
                  </a:solidFill>
                  <a:latin typeface="Arial"/>
                </a:rPr>
                <a:t>Faculdade de Administração, Ciências Contábeis e Economia</a:t>
              </a:r>
              <a:endParaRPr b="0" lang="pt-BR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pt-BR" sz="2000" spc="-1" strike="noStrike">
                  <a:solidFill>
                    <a:srgbClr val="548235"/>
                  </a:solidFill>
                  <a:latin typeface="Arial"/>
                </a:rPr>
                <a:t>Programa de Pós-Graduação em Agronegócios</a:t>
              </a:r>
              <a:endParaRPr b="0" lang="pt-BR" sz="2000" spc="-1" strike="noStrike">
                <a:latin typeface="Arial"/>
              </a:endParaRPr>
            </a:p>
          </p:txBody>
        </p:sp>
      </p:grpSp>
      <p:pic>
        <p:nvPicPr>
          <p:cNvPr id="128" name="Imagem 15" descr=""/>
          <p:cNvPicPr/>
          <p:nvPr/>
        </p:nvPicPr>
        <p:blipFill>
          <a:blip r:embed="rId1"/>
          <a:stretch/>
        </p:blipFill>
        <p:spPr>
          <a:xfrm>
            <a:off x="-15840" y="-156240"/>
            <a:ext cx="2377080" cy="1679760"/>
          </a:xfrm>
          <a:prstGeom prst="rect">
            <a:avLst/>
          </a:prstGeom>
          <a:ln w="0">
            <a:noFill/>
          </a:ln>
        </p:spPr>
      </p:pic>
      <p:sp>
        <p:nvSpPr>
          <p:cNvPr id="129" name="Retângulo 17"/>
          <p:cNvSpPr/>
          <p:nvPr/>
        </p:nvSpPr>
        <p:spPr>
          <a:xfrm>
            <a:off x="1822320" y="2703240"/>
            <a:ext cx="88416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336600"/>
                </a:solidFill>
                <a:latin typeface="Arial"/>
              </a:rPr>
              <a:t>TÍTULO DO TRABALHO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130" name="Imagem 26" descr=""/>
          <p:cNvPicPr/>
          <p:nvPr/>
        </p:nvPicPr>
        <p:blipFill>
          <a:blip r:embed="rId2"/>
          <a:stretch/>
        </p:blipFill>
        <p:spPr>
          <a:xfrm>
            <a:off x="10664280" y="150840"/>
            <a:ext cx="1257840" cy="1044360"/>
          </a:xfrm>
          <a:prstGeom prst="rect">
            <a:avLst/>
          </a:prstGeom>
          <a:ln w="0">
            <a:noFill/>
          </a:ln>
        </p:spPr>
      </p:pic>
      <p:sp>
        <p:nvSpPr>
          <p:cNvPr id="131" name="Google Shape;65;p1"/>
          <p:cNvSpPr/>
          <p:nvPr/>
        </p:nvSpPr>
        <p:spPr>
          <a:xfrm>
            <a:off x="294480" y="6208200"/>
            <a:ext cx="11896920" cy="66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5280" bIns="35280">
            <a:noAutofit/>
          </a:bodyPr>
          <a:p>
            <a:pPr marL="257400" indent="-247680"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Universidade Federal da Grande Dourados (UFGD) – Núcleo de Pesquisa em Administração, Ciências Contábeis e Economia (NUPACE)</a:t>
            </a:r>
            <a:endParaRPr b="0" lang="pt-BR" sz="1000" spc="-1" strike="noStrike">
              <a:latin typeface="Arial"/>
            </a:endParaRPr>
          </a:p>
          <a:p>
            <a:pPr marL="257400" indent="-247680"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Rodovia Dourados/Itahum, km 12 – Unidade II – Caixa Postal: 364 – CEP: 79.804.-940</a:t>
            </a:r>
            <a:endParaRPr b="0" lang="pt-BR" sz="1000" spc="-1" strike="noStrike">
              <a:latin typeface="Arial"/>
            </a:endParaRPr>
          </a:p>
          <a:p>
            <a:pPr marL="257400" indent="-247680"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Telefone: +55 (67) 3410-2157 – e-mail: ppgagronegocios@ufgd.edu.br</a:t>
            </a:r>
            <a:endParaRPr b="0" lang="pt-BR" sz="1000" spc="-1" strike="noStrike">
              <a:latin typeface="Arial"/>
            </a:endParaRPr>
          </a:p>
        </p:txBody>
      </p:sp>
      <p:sp>
        <p:nvSpPr>
          <p:cNvPr id="132" name="Conector reto 27"/>
          <p:cNvSpPr/>
          <p:nvPr/>
        </p:nvSpPr>
        <p:spPr>
          <a:xfrm>
            <a:off x="2361600" y="1342080"/>
            <a:ext cx="7661880" cy="360"/>
          </a:xfrm>
          <a:prstGeom prst="line">
            <a:avLst/>
          </a:prstGeom>
          <a:ln w="12700">
            <a:solidFill>
              <a:srgbClr val="70ad47">
                <a:lumMod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3" name="Google Shape;72;p1" descr=""/>
          <p:cNvPicPr/>
          <p:nvPr/>
        </p:nvPicPr>
        <p:blipFill>
          <a:blip r:embed="rId3"/>
          <a:stretch/>
        </p:blipFill>
        <p:spPr>
          <a:xfrm>
            <a:off x="142560" y="5175720"/>
            <a:ext cx="987120" cy="992520"/>
          </a:xfrm>
          <a:prstGeom prst="rect">
            <a:avLst/>
          </a:prstGeom>
          <a:ln w="0">
            <a:noFill/>
          </a:ln>
        </p:spPr>
      </p:pic>
      <p:pic>
        <p:nvPicPr>
          <p:cNvPr id="134" name="Google Shape;76;p1" descr=""/>
          <p:cNvPicPr/>
          <p:nvPr/>
        </p:nvPicPr>
        <p:blipFill>
          <a:blip r:embed="rId4"/>
          <a:stretch/>
        </p:blipFill>
        <p:spPr>
          <a:xfrm>
            <a:off x="1400760" y="5498280"/>
            <a:ext cx="1326240" cy="362160"/>
          </a:xfrm>
          <a:prstGeom prst="rect">
            <a:avLst/>
          </a:prstGeom>
          <a:ln w="0">
            <a:noFill/>
          </a:ln>
        </p:spPr>
      </p:pic>
      <p:pic>
        <p:nvPicPr>
          <p:cNvPr id="135" name="Google Shape;75;p1" descr=""/>
          <p:cNvPicPr/>
          <p:nvPr/>
        </p:nvPicPr>
        <p:blipFill>
          <a:blip r:embed="rId5"/>
          <a:stretch/>
        </p:blipFill>
        <p:spPr>
          <a:xfrm>
            <a:off x="2998440" y="5361840"/>
            <a:ext cx="1326240" cy="662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Espaço Reservado para Conteúdo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Google Shape;69;p1"/>
          <p:cNvSpPr/>
          <p:nvPr/>
        </p:nvSpPr>
        <p:spPr>
          <a:xfrm>
            <a:off x="2367000" y="165960"/>
            <a:ext cx="7770960" cy="102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548235"/>
                </a:solidFill>
                <a:latin typeface="Arial"/>
              </a:rPr>
              <a:t>UNIVERSIDADE FEDERAL DA GRANDE DOURADOS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548235"/>
                </a:solidFill>
                <a:latin typeface="Arial"/>
              </a:rPr>
              <a:t>Faculdade de Administração, Ciências Contábeis e Economia</a:t>
            </a: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548235"/>
                </a:solidFill>
                <a:latin typeface="Arial"/>
              </a:rPr>
              <a:t>Programa de Pós-Graduação em Agronegócios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138" name="Imagem 4" descr=""/>
          <p:cNvPicPr/>
          <p:nvPr/>
        </p:nvPicPr>
        <p:blipFill>
          <a:blip r:embed="rId1"/>
          <a:stretch/>
        </p:blipFill>
        <p:spPr>
          <a:xfrm>
            <a:off x="-15840" y="-156240"/>
            <a:ext cx="2377080" cy="1679760"/>
          </a:xfrm>
          <a:prstGeom prst="rect">
            <a:avLst/>
          </a:prstGeom>
          <a:ln w="0">
            <a:noFill/>
          </a:ln>
        </p:spPr>
      </p:pic>
      <p:pic>
        <p:nvPicPr>
          <p:cNvPr id="139" name="Imagem 5" descr=""/>
          <p:cNvPicPr/>
          <p:nvPr/>
        </p:nvPicPr>
        <p:blipFill>
          <a:blip r:embed="rId2"/>
          <a:stretch/>
        </p:blipFill>
        <p:spPr>
          <a:xfrm>
            <a:off x="10664280" y="150840"/>
            <a:ext cx="1257840" cy="1044360"/>
          </a:xfrm>
          <a:prstGeom prst="rect">
            <a:avLst/>
          </a:prstGeom>
          <a:ln w="0">
            <a:noFill/>
          </a:ln>
        </p:spPr>
      </p:pic>
      <p:sp>
        <p:nvSpPr>
          <p:cNvPr id="140" name="Conector reto 6"/>
          <p:cNvSpPr/>
          <p:nvPr/>
        </p:nvSpPr>
        <p:spPr>
          <a:xfrm>
            <a:off x="2361600" y="1342080"/>
            <a:ext cx="7661880" cy="360"/>
          </a:xfrm>
          <a:prstGeom prst="line">
            <a:avLst/>
          </a:prstGeom>
          <a:ln w="12700">
            <a:solidFill>
              <a:srgbClr val="70ad47">
                <a:lumMod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spaço Reservado para Conteúdo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Espaço Reservado para Conteúdo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Google Shape;69;p1"/>
          <p:cNvSpPr/>
          <p:nvPr/>
        </p:nvSpPr>
        <p:spPr>
          <a:xfrm>
            <a:off x="2367000" y="165960"/>
            <a:ext cx="7770960" cy="102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548235"/>
                </a:solidFill>
                <a:latin typeface="Arial"/>
              </a:rPr>
              <a:t>UNIVERSIDADE FEDERAL DA GRANDE DOURADOS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548235"/>
                </a:solidFill>
                <a:latin typeface="Arial"/>
              </a:rPr>
              <a:t>Faculdade de Administração, Ciências Contábeis e Economia</a:t>
            </a: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548235"/>
                </a:solidFill>
                <a:latin typeface="Arial"/>
              </a:rPr>
              <a:t>Programa de Pós-Graduação em Agronegócios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144" name="Imagem 5" descr=""/>
          <p:cNvPicPr/>
          <p:nvPr/>
        </p:nvPicPr>
        <p:blipFill>
          <a:blip r:embed="rId1"/>
          <a:stretch/>
        </p:blipFill>
        <p:spPr>
          <a:xfrm>
            <a:off x="-15840" y="-156240"/>
            <a:ext cx="2377080" cy="1679760"/>
          </a:xfrm>
          <a:prstGeom prst="rect">
            <a:avLst/>
          </a:prstGeom>
          <a:ln w="0">
            <a:noFill/>
          </a:ln>
        </p:spPr>
      </p:pic>
      <p:pic>
        <p:nvPicPr>
          <p:cNvPr id="145" name="Imagem 6" descr=""/>
          <p:cNvPicPr/>
          <p:nvPr/>
        </p:nvPicPr>
        <p:blipFill>
          <a:blip r:embed="rId2"/>
          <a:stretch/>
        </p:blipFill>
        <p:spPr>
          <a:xfrm>
            <a:off x="10664280" y="150840"/>
            <a:ext cx="1257840" cy="1044360"/>
          </a:xfrm>
          <a:prstGeom prst="rect">
            <a:avLst/>
          </a:prstGeom>
          <a:ln w="0">
            <a:noFill/>
          </a:ln>
        </p:spPr>
      </p:pic>
      <p:sp>
        <p:nvSpPr>
          <p:cNvPr id="146" name="Conector reto 7"/>
          <p:cNvSpPr/>
          <p:nvPr/>
        </p:nvSpPr>
        <p:spPr>
          <a:xfrm>
            <a:off x="2361600" y="1342080"/>
            <a:ext cx="7661880" cy="360"/>
          </a:xfrm>
          <a:prstGeom prst="line">
            <a:avLst/>
          </a:prstGeom>
          <a:ln w="12700">
            <a:solidFill>
              <a:srgbClr val="70ad47">
                <a:lumMod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68;p1"/>
          <p:cNvSpPr/>
          <p:nvPr/>
        </p:nvSpPr>
        <p:spPr>
          <a:xfrm>
            <a:off x="0" y="6189120"/>
            <a:ext cx="12191760" cy="66672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48" name="Google Shape;64;p1"/>
          <p:cNvGrpSpPr/>
          <p:nvPr/>
        </p:nvGrpSpPr>
        <p:grpSpPr>
          <a:xfrm>
            <a:off x="2367000" y="165960"/>
            <a:ext cx="9662040" cy="5649840"/>
            <a:chOff x="2367000" y="165960"/>
            <a:chExt cx="9662040" cy="5649840"/>
          </a:xfrm>
        </p:grpSpPr>
        <p:sp>
          <p:nvSpPr>
            <p:cNvPr id="149" name="Google Shape;65;p1"/>
            <p:cNvSpPr/>
            <p:nvPr/>
          </p:nvSpPr>
          <p:spPr>
            <a:xfrm>
              <a:off x="5091120" y="4363920"/>
              <a:ext cx="6937920" cy="145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67680" rIns="67680" tIns="35280" bIns="35280">
              <a:noAutofit/>
            </a:bodyPr>
            <a:p>
              <a:pPr marL="257400" indent="-247680" algn="r">
                <a:lnSpc>
                  <a:spcPct val="100000"/>
                </a:lnSpc>
                <a:spcBef>
                  <a:spcPts val="300"/>
                </a:spcBef>
                <a:tabLst>
                  <a:tab algn="l" pos="0"/>
                </a:tabLst>
              </a:pP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Discente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: 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Fulano de Tal</a:t>
              </a:r>
              <a:endParaRPr b="0" lang="pt-BR" sz="2000" spc="-1" strike="noStrike">
                <a:latin typeface="Arial"/>
              </a:endParaRPr>
            </a:p>
            <a:p>
              <a:pPr marL="257400" indent="-247680" algn="r">
                <a:lnSpc>
                  <a:spcPct val="100000"/>
                </a:lnSpc>
                <a:spcBef>
                  <a:spcPts val="300"/>
                </a:spcBef>
                <a:tabLst>
                  <a:tab algn="l" pos="0"/>
                </a:tabLst>
              </a:pP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Orientador(a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) Prof.ª Dr.ª Belt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rana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 da Silva</a:t>
              </a:r>
              <a:endParaRPr b="0" lang="pt-BR" sz="2000" spc="-1" strike="noStrike">
                <a:latin typeface="Arial"/>
              </a:endParaRPr>
            </a:p>
            <a:p>
              <a:pPr marL="257400" indent="-247680" algn="r">
                <a:lnSpc>
                  <a:spcPct val="100000"/>
                </a:lnSpc>
                <a:spcBef>
                  <a:spcPts val="300"/>
                </a:spcBef>
                <a:tabLst>
                  <a:tab algn="l" pos="0"/>
                </a:tabLst>
              </a:pP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Coorientador(a) Prof. Dr. 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Ciclano</a:t>
              </a:r>
              <a:r>
                <a:rPr b="0" lang="en-US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 </a:t>
              </a:r>
              <a:r>
                <a:rPr b="0" lang="pt-BR" sz="2000" spc="-1" strike="noStrike">
                  <a:solidFill>
                    <a:srgbClr val="000000"/>
                  </a:solidFill>
                  <a:latin typeface="Arial"/>
                  <a:ea typeface="Arial"/>
                </a:rPr>
                <a:t>Machado</a:t>
              </a:r>
              <a:endParaRPr b="0" lang="pt-BR" sz="2000" spc="-1" strike="noStrike">
                <a:latin typeface="Arial"/>
              </a:endParaRPr>
            </a:p>
          </p:txBody>
        </p:sp>
        <p:sp>
          <p:nvSpPr>
            <p:cNvPr id="150" name="Google Shape;69;p1"/>
            <p:cNvSpPr/>
            <p:nvPr/>
          </p:nvSpPr>
          <p:spPr>
            <a:xfrm>
              <a:off x="2367000" y="165960"/>
              <a:ext cx="7770960" cy="1029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pt-BR" sz="2400" spc="-1" strike="noStrike">
                  <a:solidFill>
                    <a:srgbClr val="548235"/>
                  </a:solidFill>
                  <a:latin typeface="Arial"/>
                </a:rPr>
                <a:t>UNIVERSIDADE FEDERAL DA GRANDE DOURADOS</a:t>
              </a:r>
              <a:endParaRPr b="0" lang="pt-BR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pt-BR" sz="2000" spc="-1" strike="noStrike">
                  <a:solidFill>
                    <a:srgbClr val="548235"/>
                  </a:solidFill>
                  <a:latin typeface="Arial"/>
                </a:rPr>
                <a:t>Faculdade de Administração, Ciências Contábeis e Economia</a:t>
              </a:r>
              <a:endParaRPr b="0" lang="pt-BR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pt-BR" sz="2000" spc="-1" strike="noStrike">
                  <a:solidFill>
                    <a:srgbClr val="548235"/>
                  </a:solidFill>
                  <a:latin typeface="Arial"/>
                </a:rPr>
                <a:t>Programa de Pós-Graduação em Agronegócios</a:t>
              </a:r>
              <a:endParaRPr b="0" lang="pt-BR" sz="2000" spc="-1" strike="noStrike">
                <a:latin typeface="Arial"/>
              </a:endParaRPr>
            </a:p>
          </p:txBody>
        </p:sp>
      </p:grpSp>
      <p:pic>
        <p:nvPicPr>
          <p:cNvPr id="151" name="Imagem 15" descr=""/>
          <p:cNvPicPr/>
          <p:nvPr/>
        </p:nvPicPr>
        <p:blipFill>
          <a:blip r:embed="rId1"/>
          <a:stretch/>
        </p:blipFill>
        <p:spPr>
          <a:xfrm>
            <a:off x="-15840" y="-156240"/>
            <a:ext cx="2377080" cy="1679760"/>
          </a:xfrm>
          <a:prstGeom prst="rect">
            <a:avLst/>
          </a:prstGeom>
          <a:ln w="0">
            <a:noFill/>
          </a:ln>
        </p:spPr>
      </p:pic>
      <p:sp>
        <p:nvSpPr>
          <p:cNvPr id="152" name="Retângulo 17"/>
          <p:cNvSpPr/>
          <p:nvPr/>
        </p:nvSpPr>
        <p:spPr>
          <a:xfrm>
            <a:off x="1784520" y="3180960"/>
            <a:ext cx="88416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336600"/>
                </a:solidFill>
                <a:latin typeface="Arial"/>
              </a:rPr>
              <a:t>OBRIGADO(A)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153" name="Conector reto 21"/>
          <p:cNvSpPr/>
          <p:nvPr/>
        </p:nvSpPr>
        <p:spPr>
          <a:xfrm>
            <a:off x="2361600" y="1342080"/>
            <a:ext cx="7661880" cy="360"/>
          </a:xfrm>
          <a:prstGeom prst="line">
            <a:avLst/>
          </a:prstGeom>
          <a:ln w="12700">
            <a:solidFill>
              <a:srgbClr val="70ad47">
                <a:lumMod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4" name="Imagem 26" descr=""/>
          <p:cNvPicPr/>
          <p:nvPr/>
        </p:nvPicPr>
        <p:blipFill>
          <a:blip r:embed="rId2"/>
          <a:stretch/>
        </p:blipFill>
        <p:spPr>
          <a:xfrm>
            <a:off x="10664280" y="150840"/>
            <a:ext cx="1257840" cy="1044360"/>
          </a:xfrm>
          <a:prstGeom prst="rect">
            <a:avLst/>
          </a:prstGeom>
          <a:ln w="0">
            <a:noFill/>
          </a:ln>
        </p:spPr>
      </p:pic>
      <p:sp>
        <p:nvSpPr>
          <p:cNvPr id="155" name="Google Shape;65;p1"/>
          <p:cNvSpPr/>
          <p:nvPr/>
        </p:nvSpPr>
        <p:spPr>
          <a:xfrm>
            <a:off x="294480" y="6208200"/>
            <a:ext cx="11896920" cy="66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5280" bIns="35280">
            <a:noAutofit/>
          </a:bodyPr>
          <a:p>
            <a:pPr marL="257400" indent="-247680"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Universidade Federal da Grande Dourados (UFGD) – Núcleo de Pesquisa em Administração, Ciências Contábeis e Economia (NUPACE)</a:t>
            </a:r>
            <a:endParaRPr b="0" lang="pt-BR" sz="1000" spc="-1" strike="noStrike">
              <a:latin typeface="Arial"/>
            </a:endParaRPr>
          </a:p>
          <a:p>
            <a:pPr marL="257400" indent="-247680"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Rodovia Dourados/Itahum, km 12 – Unidade II – Caixa Postal: 364 – CEP: 79.804.-940</a:t>
            </a:r>
            <a:endParaRPr b="0" lang="pt-BR" sz="1000" spc="-1" strike="noStrike">
              <a:latin typeface="Arial"/>
            </a:endParaRPr>
          </a:p>
          <a:p>
            <a:pPr marL="257400" indent="-247680" algn="ctr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Telefone: +55 (67) 3410-2157 – e-mail: ppgagronegocios@ufgd.edu.br</a:t>
            </a:r>
            <a:endParaRPr b="0" lang="pt-BR" sz="1000" spc="-1" strike="noStrike">
              <a:latin typeface="Arial"/>
            </a:endParaRPr>
          </a:p>
        </p:txBody>
      </p:sp>
      <p:pic>
        <p:nvPicPr>
          <p:cNvPr id="156" name="Google Shape;72;p1" descr=""/>
          <p:cNvPicPr/>
          <p:nvPr/>
        </p:nvPicPr>
        <p:blipFill>
          <a:blip r:embed="rId3"/>
          <a:stretch/>
        </p:blipFill>
        <p:spPr>
          <a:xfrm>
            <a:off x="142560" y="5175720"/>
            <a:ext cx="987120" cy="992520"/>
          </a:xfrm>
          <a:prstGeom prst="rect">
            <a:avLst/>
          </a:prstGeom>
          <a:ln w="0">
            <a:noFill/>
          </a:ln>
        </p:spPr>
      </p:pic>
      <p:pic>
        <p:nvPicPr>
          <p:cNvPr id="157" name="Google Shape;76;p1" descr=""/>
          <p:cNvPicPr/>
          <p:nvPr/>
        </p:nvPicPr>
        <p:blipFill>
          <a:blip r:embed="rId4"/>
          <a:stretch/>
        </p:blipFill>
        <p:spPr>
          <a:xfrm>
            <a:off x="1400760" y="5498280"/>
            <a:ext cx="1326240" cy="362160"/>
          </a:xfrm>
          <a:prstGeom prst="rect">
            <a:avLst/>
          </a:prstGeom>
          <a:ln w="0">
            <a:noFill/>
          </a:ln>
        </p:spPr>
      </p:pic>
      <p:pic>
        <p:nvPicPr>
          <p:cNvPr id="158" name="Google Shape;75;p1" descr=""/>
          <p:cNvPicPr/>
          <p:nvPr/>
        </p:nvPicPr>
        <p:blipFill>
          <a:blip r:embed="rId5"/>
          <a:stretch/>
        </p:blipFill>
        <p:spPr>
          <a:xfrm>
            <a:off x="2998440" y="5361840"/>
            <a:ext cx="1326240" cy="662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Application>LibreOffice/7.1.5.2$Windows_X86_64 LibreOffice_project/85f04e9f809797b8199d13c421bd8a2b025d52b5</Application>
  <AppVersion>15.0000</AppVersion>
  <Words>208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2023-02-16T19:11:59Z</dcterms:created>
  <dc:creator>Usuário</dc:creator>
  <dc:description/>
  <dc:language>pt-BR</dc:language>
  <cp:lastModifiedBy/>
  <dcterms:modified xsi:type="dcterms:W3CDTF">2023-03-30T07:08:21Z</dcterms:modified>
  <cp:revision>18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</Properties>
</file>